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9" d="100"/>
          <a:sy n="119" d="100"/>
        </p:scale>
        <p:origin x="4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873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/Users/PC-Roby/Documents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256032"/>
            <a:ext cx="685800" cy="6858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371600" y="32004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· GIUGNO 2026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457200" y="11887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Incontra la tua nuova</a:t>
            </a:r>
            <a:endParaRPr lang="en-US" sz="5400" dirty="0"/>
          </a:p>
          <a:p>
            <a:pPr marL="0" indent="0" algn="ctr">
              <a:buNone/>
            </a:pPr>
            <a:r>
              <a:rPr lang="en-US" sz="54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segretaria.</a:t>
            </a:r>
            <a:endParaRPr lang="en-US" sz="5400" dirty="0"/>
          </a:p>
        </p:txBody>
      </p:sp>
      <p:sp>
        <p:nvSpPr>
          <p:cNvPr id="5" name="Text 2"/>
          <p:cNvSpPr/>
          <p:nvPr/>
        </p:nvSpPr>
        <p:spPr>
          <a:xfrm>
            <a:off x="914400" y="3108960"/>
            <a:ext cx="7315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AI che legge la tua posta, organizza il tuo lavoro,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ogni mattina ti dice cosa conta davvero. Tutto sul tuo computer.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56032"/>
            <a:ext cx="8412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tuoi dati non lasciano il tuo computer.</a:t>
            </a:r>
            <a:endParaRPr lang="en-US" sz="4200" dirty="0"/>
          </a:p>
        </p:txBody>
      </p:sp>
      <p:sp>
        <p:nvSpPr>
          <p:cNvPr id="3" name="Text 1"/>
          <p:cNvSpPr/>
          <p:nvPr/>
        </p:nvSpPr>
        <p:spPr>
          <a:xfrm>
            <a:off x="365760" y="138988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Local-first. Non un claim di marketing, un’architettura.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1993392"/>
            <a:ext cx="3977640" cy="1260000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21031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Local-first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30352" y="2560320"/>
            <a:ext cx="3703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cifrato sul tuo disco.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server adiuvAI vede i tuoi contenuti.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0" y="1993392"/>
            <a:ext cx="3977640" cy="1260000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36592" y="210312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🇪🇺  EU AI Act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36592" y="2560320"/>
            <a:ext cx="3703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Conforme by design,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adattato a posteriori.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3453384"/>
            <a:ext cx="3977640" cy="1260000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3563112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GDPR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30352" y="4020312"/>
            <a:ext cx="3703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trasferimenti a terzi.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DPA art. 28 con ogni provider LLM.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0" y="3453384"/>
            <a:ext cx="3977640" cy="1260000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36592" y="3563112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 No Training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736592" y="4020312"/>
            <a:ext cx="3703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tuoi dati non addestrano modelli AI.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Data Retention contrattuale.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0" y="4818888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by design, not by promise.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NON GLI ALTRI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45720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Motion, Notion AI, Copilot: tutti cloud-first, tutti generalisti.</a:t>
            </a:r>
            <a:endParaRPr lang="en-US" sz="2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319337"/>
              </p:ext>
            </p:extLst>
          </p:nvPr>
        </p:nvGraphicFramePr>
        <p:xfrm>
          <a:off x="365760" y="1261872"/>
          <a:ext cx="8412480" cy="3154680"/>
        </p:xfrm>
        <a:graphic>
          <a:graphicData uri="http://schemas.openxmlformats.org/drawingml/2006/table">
            <a:tbl>
              <a:tblPr/>
              <a:tblGrid>
                <a:gridCol w="3108960"/>
                <a:gridCol w="1325880"/>
                <a:gridCol w="1325880"/>
                <a:gridCol w="1325880"/>
                <a:gridCol w="1325880"/>
              </a:tblGrid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Funzionalità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88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adiuvAI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88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88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Notion AI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88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C0C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Copilot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881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04040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Locale, dati sul tuo PC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04040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 AI Act compliant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8A8EA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⚠️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04040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Legge email + file + chat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⚠️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04040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Daily Brief proattivo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04040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invisibile (zero prompt)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3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464515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 è locale, proattiva, pensata per chi lavora con dati propri.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· GIUGNO 2026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594360"/>
            <a:ext cx="8412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early adopter</a:t>
            </a:r>
            <a:endParaRPr lang="en-US" sz="4600" dirty="0"/>
          </a:p>
          <a:p>
            <a:pPr marL="0" indent="0" algn="ctr">
              <a:buNone/>
            </a:pPr>
            <a:r>
              <a:rPr lang="en-US" sz="46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guidano il roadmap.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914400" y="2514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prioritario, canale diretto con il team,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voce in capitolo sulle prossime feature.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2926080" y="3456432"/>
            <a:ext cx="3291840" cy="6400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926080" y="3456432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Iscriviti alla waitlist →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422452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adiuvai.com</a:t>
            </a:r>
            <a:endParaRPr lang="en-US" sz="2800" dirty="0"/>
          </a:p>
        </p:txBody>
      </p:sp>
      <p:pic>
        <p:nvPicPr>
          <p:cNvPr id="8" name="Image 0" descr="C:/Users/PC-Roby/Documents/_adiuvai_workspace/adiuvAI/assets/logo/logo-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4526280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05840" y="468172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Roberto Musso · </a:t>
            </a:r>
            <a:r>
              <a:rPr lang="en-US" sz="1100" dirty="0" smtClean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roberto.musso@adiuvai.com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411480"/>
            <a:ext cx="54864" cy="429768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45720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FONDATORE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66928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Roberto Musso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66928" y="157276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Senior Architect @ Hewlett Packard Enterprise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66928" y="2103120"/>
            <a:ext cx="7955280" cy="0"/>
          </a:xfrm>
          <a:prstGeom prst="line">
            <a:avLst/>
          </a:prstGeom>
          <a:noFill/>
          <a:ln w="9525">
            <a:solidFill>
              <a:srgbClr val="C8C3C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2267712"/>
            <a:ext cx="804672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Hewlett Packard Enterprise dal 2018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Delivery Team Lead — guido un team di 6 persone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Progetto e consegno soluzioni AI enterprise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66928" y="388620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 nasce da quello che faccio ogni giorno: trasformare l’AI in qualcosa che funziona davvero.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457200"/>
            <a:ext cx="8412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Quante app hai aperto adesso?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365760" y="17830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Ottimista: sei.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30352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549908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549908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Outlook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69464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9464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589020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89020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08576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08576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28132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28132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Trello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647688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47688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OneDrive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667244" y="2578608"/>
            <a:ext cx="914400" cy="347472"/>
          </a:xfrm>
          <a:prstGeom prst="rect">
            <a:avLst/>
          </a:prstGeom>
          <a:solidFill>
            <a:srgbClr val="1C1C1C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667244" y="2578608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3154680"/>
            <a:ext cx="822960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Otto posti dove si nasconde il tuo lavoro importante.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tu salti da uno all’altro. Tutto. Il. Giorno.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SUCCEDE DAVVERO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tuo lavoro importante ti sta scappando.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74904" y="1371600"/>
            <a:ext cx="2679192" cy="2514600"/>
          </a:xfrm>
          <a:prstGeom prst="rect">
            <a:avLst/>
          </a:prstGeom>
          <a:solidFill>
            <a:srgbClr val="FBFBFB"/>
          </a:solidFill>
          <a:ln w="19050">
            <a:solidFill>
              <a:srgbClr val="C8C3CD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74904" y="1371600"/>
            <a:ext cx="2679192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9496" y="15361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✉️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39496" y="2267712"/>
            <a:ext cx="24048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importanti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39496" y="2724912"/>
            <a:ext cx="24048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nascondono tra le newsletter.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leggi tardi o non le leggi affatto.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36976" y="1371600"/>
            <a:ext cx="2679192" cy="2514600"/>
          </a:xfrm>
          <a:prstGeom prst="rect">
            <a:avLst/>
          </a:prstGeom>
          <a:solidFill>
            <a:srgbClr val="FBFBFB"/>
          </a:solidFill>
          <a:ln w="19050">
            <a:solidFill>
              <a:srgbClr val="C8C3CD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36976" y="1371600"/>
            <a:ext cx="2679192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01568" y="15361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✅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401568" y="2267712"/>
            <a:ext cx="24048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tuoi task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01568" y="2724912"/>
            <a:ext cx="24048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Vivono in tre app diverse.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perderai sempre uno.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99048" y="1371600"/>
            <a:ext cx="2679192" cy="2514600"/>
          </a:xfrm>
          <a:prstGeom prst="rect">
            <a:avLst/>
          </a:prstGeom>
          <a:solidFill>
            <a:srgbClr val="FBFBFB"/>
          </a:solidFill>
          <a:ln w="19050">
            <a:solidFill>
              <a:srgbClr val="C8C3CD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99048" y="1371600"/>
            <a:ext cx="2679192" cy="457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15361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📝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263640" y="2267712"/>
            <a:ext cx="24048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riunione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63640" y="2724912"/>
            <a:ext cx="24048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Stanno in un doc che non riaprirai mai.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azioni restano senza seguito.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65760" y="413308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Spoiler: il problema non sei tu. Sono gli strumenti.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86868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000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ti serve un altro tool.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214884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 serve una segretaria.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914400" y="388620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che legge tutto al posto tuo. E ti dice dove guardare.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SOLUZIONE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475488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adiuvAI — la tua segretaria AI.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65760" y="1261872"/>
            <a:ext cx="8412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altri tool aspettano che tu li usi. adiuvAI lavora per te.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74904" y="1828800"/>
            <a:ext cx="2011680" cy="2788920"/>
          </a:xfrm>
          <a:prstGeom prst="rect">
            <a:avLst/>
          </a:prstGeom>
          <a:solidFill>
            <a:srgbClr val="FBFBFB"/>
          </a:solidFill>
          <a:ln w="12700">
            <a:solidFill>
              <a:srgbClr val="C8C3C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74904" y="1828800"/>
            <a:ext cx="45720" cy="2788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12064" y="19933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📧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66344" y="2633472"/>
            <a:ext cx="18470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Legge la tua posta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66344" y="3337560"/>
            <a:ext cx="184708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Filtra, prioritizza, segnala solo ciò che richiede la tua attenzione.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542032" y="1828800"/>
            <a:ext cx="2011680" cy="2788920"/>
          </a:xfrm>
          <a:prstGeom prst="rect">
            <a:avLst/>
          </a:prstGeom>
          <a:solidFill>
            <a:srgbClr val="FBFBFB"/>
          </a:solidFill>
          <a:ln w="12700">
            <a:solidFill>
              <a:srgbClr val="C8C3C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42032" y="1828800"/>
            <a:ext cx="45720" cy="2788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79192" y="19933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📅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2633472" y="2633472"/>
            <a:ext cx="18470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Tiene in ordine l’agenda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33472" y="3337560"/>
            <a:ext cx="184708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Scadenze, impegni, follow-up — tutto tracciato senza chiederti nulla.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709160" y="1828800"/>
            <a:ext cx="2011680" cy="2788920"/>
          </a:xfrm>
          <a:prstGeom prst="rect">
            <a:avLst/>
          </a:prstGeom>
          <a:solidFill>
            <a:srgbClr val="FBFBFB"/>
          </a:solidFill>
          <a:ln w="12700">
            <a:solidFill>
              <a:srgbClr val="C8C3C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09160" y="1828800"/>
            <a:ext cx="45720" cy="2788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19933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📋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800600" y="2633472"/>
            <a:ext cx="18470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 il briefing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00600" y="3337560"/>
            <a:ext cx="184708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mattina un piano chiaro: ecco cosa conta oggi.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876288" y="1828800"/>
            <a:ext cx="2011680" cy="2788920"/>
          </a:xfrm>
          <a:prstGeom prst="rect">
            <a:avLst/>
          </a:prstGeom>
          <a:solidFill>
            <a:srgbClr val="FBFBFB"/>
          </a:solidFill>
          <a:ln w="12700">
            <a:solidFill>
              <a:srgbClr val="C8C3C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876288" y="1828800"/>
            <a:ext cx="45720" cy="2788920"/>
          </a:xfrm>
          <a:prstGeom prst="rect">
            <a:avLst/>
          </a:prstGeom>
          <a:solidFill>
            <a:srgbClr val="FBC881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13448" y="19933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🚀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967728" y="2633472"/>
            <a:ext cx="184708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 aiuta a eseguire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967728" y="3337560"/>
            <a:ext cx="184708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 bozze, organizza documenti, ti accompagna mentre lavori.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18288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MATTINA, DIVERSA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20040" y="457200"/>
            <a:ext cx="4023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briefing del mattino.</a:t>
            </a:r>
            <a:endParaRPr lang="en-US" sz="2600" dirty="0"/>
          </a:p>
          <a:p>
            <a:pPr marL="0" indent="0">
              <a:buNone/>
            </a:pPr>
            <a:r>
              <a:rPr lang="en-US" sz="26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 ti prende per mano.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20040" y="1691640"/>
            <a:ext cx="4023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mattina, un briefing personalizzato: cosa è cambiato, cosa scade, cosa conta oggi.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20040" y="246888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carosello attività ti guida scheda per scheda, passo passo.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Chatti con lei mentre lavori. Come se ti fosse al fianco.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3364992"/>
            <a:ext cx="4023360" cy="1371600"/>
          </a:xfrm>
          <a:prstGeom prst="rect">
            <a:avLst/>
          </a:prstGeom>
          <a:solidFill>
            <a:srgbClr val="FBFBFB"/>
          </a:solidFill>
          <a:ln w="25400">
            <a:solidFill>
              <a:srgbClr val="FBC881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3474720"/>
            <a:ext cx="3657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«Cliente X di solito paga in ritardo.</a:t>
            </a:r>
            <a:endParaRPr lang="en-US" sz="1400" dirty="0"/>
          </a:p>
          <a:p>
            <a:pPr marL="0" indent="0">
              <a:buNone/>
            </a:pPr>
            <a:r>
              <a:rPr lang="en-US" sz="14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tua fattura è ancora aperta.»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42519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il Daily Brief, con memoria relazionale</a:t>
            </a:r>
            <a:endParaRPr lang="en-US" sz="1100" dirty="0"/>
          </a:p>
        </p:txBody>
      </p:sp>
      <p:pic>
        <p:nvPicPr>
          <p:cNvPr id="9" name="Image 0" descr="C:/Users/PC-Roby/Documents/_adiuvai_workspace/adiuvAI/assets/screenshot/home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94860" y="1294885"/>
            <a:ext cx="4343400" cy="2698510"/>
          </a:xfrm>
          <a:prstGeom prst="rect">
            <a:avLst/>
          </a:prstGeom>
          <a:effectLst>
            <a:outerShdw blurRad="127000" sx="102000" sy="102000" algn="ctr" rotWithShape="0">
              <a:prstClr val="black">
                <a:alpha val="10000"/>
              </a:prst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D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256032"/>
            <a:ext cx="4023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 con lei.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italiano. In linguaggio naturale.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20040" y="1481328"/>
            <a:ext cx="4023360" cy="548640"/>
          </a:xfrm>
          <a:prstGeom prst="rect">
            <a:avLst/>
          </a:prstGeom>
          <a:solidFill>
            <a:srgbClr val="FBFBFB"/>
          </a:solidFill>
          <a:ln w="19050">
            <a:solidFill>
              <a:srgbClr val="FBC8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481328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«Qual è la prossima attività su cui concentrarmi?»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2185416"/>
            <a:ext cx="4023360" cy="548640"/>
          </a:xfrm>
          <a:prstGeom prst="rect">
            <a:avLst/>
          </a:prstGeom>
          <a:solidFill>
            <a:srgbClr val="FBFBFB"/>
          </a:solidFill>
          <a:ln w="19050">
            <a:solidFill>
              <a:srgbClr val="FBC8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185416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«Riassumi le email arrivate stamattina.»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2889504"/>
            <a:ext cx="4023360" cy="548640"/>
          </a:xfrm>
          <a:prstGeom prst="rect">
            <a:avLst/>
          </a:prstGeom>
          <a:solidFill>
            <a:srgbClr val="FBFBFB"/>
          </a:solidFill>
          <a:ln w="19050">
            <a:solidFill>
              <a:srgbClr val="FBC8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889504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«Crea un’attività: richiamare Luca giovedì.»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3593592"/>
            <a:ext cx="4023360" cy="548640"/>
          </a:xfrm>
          <a:prstGeom prst="rect">
            <a:avLst/>
          </a:prstGeom>
          <a:solidFill>
            <a:srgbClr val="FBFBFB"/>
          </a:solidFill>
          <a:ln w="19050">
            <a:solidFill>
              <a:srgbClr val="FBC8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59359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4040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«Cosa è cambiato sul progetto Patient Portal?»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20040" y="440740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Niente prompt engineering. Niente modelli da scegliere.</a:t>
            </a: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8A8E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L’AI giusta lavora in background.</a:t>
            </a:r>
            <a:endParaRPr lang="en-US" sz="1200" dirty="0"/>
          </a:p>
        </p:txBody>
      </p:sp>
      <p:pic>
        <p:nvPicPr>
          <p:cNvPr id="12" name="Image 0" descr="C:/Users/PC-Roby/Documents/_adiuvai_workspace/adiuvAI/assets/screenshot/home_chat.png"/>
          <p:cNvPicPr>
            <a:picLocks/>
          </p:cNvPicPr>
          <p:nvPr/>
        </p:nvPicPr>
        <p:blipFill>
          <a:blip r:embed="rId3"/>
          <a:srcRect/>
          <a:stretch/>
        </p:blipFill>
        <p:spPr>
          <a:xfrm>
            <a:off x="4610100" y="1297452"/>
            <a:ext cx="4345200" cy="2700000"/>
          </a:xfrm>
          <a:prstGeom prst="rect">
            <a:avLst/>
          </a:prstGeom>
          <a:effectLst>
            <a:outerShdw blurRad="127000" sx="102000" sy="102000" algn="ctr" rotWithShape="0">
              <a:prstClr val="black">
                <a:alpha val="10000"/>
              </a:prst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0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È UN WRAPPER DI CHATGPT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45720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Sono 11 agenti AI specializzati che lavorano insieme.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61772" y="1444752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61772" y="1444752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 Classifier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55748" y="1444752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55748" y="1444752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Agent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49724" y="1444752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49724" y="1444752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Floating Agent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743700" y="1444752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43700" y="1444752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Processor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1772" y="2048256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" y="2048256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Processor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555748" y="2048256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55748" y="2048256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Agent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649724" y="2048256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49724" y="2048256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Agent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743700" y="2048256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743700" y="2048256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Extractor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1508760" y="2651760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508760" y="2651760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Miner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02736" y="2651760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02736" y="2651760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Auditor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696712" y="2651760"/>
            <a:ext cx="1938528" cy="438912"/>
          </a:xfrm>
          <a:prstGeom prst="rect">
            <a:avLst/>
          </a:prstGeom>
          <a:solidFill>
            <a:srgbClr val="323232"/>
          </a:solidFill>
          <a:ln w="12700">
            <a:solidFill>
              <a:srgbClr val="FBC88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96712" y="2651760"/>
            <a:ext cx="19385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FB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3547872"/>
            <a:ext cx="822960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BC8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tua richiesta → cinque agenti al lavoro.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725</Words>
  <Application>Microsoft Office PowerPoint</Application>
  <PresentationFormat>Presentazione su schermo (16:9)</PresentationFormat>
  <Paragraphs>157</Paragraphs>
  <Slides>12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Segoe UI Emoji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adiuvAI — Pitch Deck</dc:title>
  <dc:subject>PptxGenJS Presentation</dc:subject>
  <dc:creator>Roberto Musso</dc:creator>
  <cp:lastModifiedBy>Roberto Musso</cp:lastModifiedBy>
  <cp:revision>3</cp:revision>
  <dcterms:created xsi:type="dcterms:W3CDTF">2026-04-19T12:24:43Z</dcterms:created>
  <dcterms:modified xsi:type="dcterms:W3CDTF">2026-04-19T12:43:16Z</dcterms:modified>
</cp:coreProperties>
</file>